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99CCFF"/>
    <a:srgbClr val="FF99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54" d="100"/>
          <a:sy n="54" d="100"/>
        </p:scale>
        <p:origin x="-798" y="-78"/>
      </p:cViewPr>
      <p:guideLst>
        <p:guide orient="horz" pos="2160"/>
        <p:guide pos="2880"/>
      </p:guideLst>
    </p:cSldViewPr>
  </p:slideViewPr>
  <p:sorterViewPr>
    <p:cViewPr>
      <p:scale>
        <a:sx n="66" d="100"/>
        <a:sy n="66" d="100"/>
      </p:scale>
      <p:origin x="0" y="45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1268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33AF15D-3712-4627-985B-11290C62F98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3C418-4631-4E79-B78F-2FD6B0607B3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2B644-AB88-4EBB-B24E-C17D48C8AC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9A01E0-C97A-4164-B489-47A991A645E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B225C6-ACDD-44F9-B031-9E4365FE4DA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D67968-7A8A-4734-8F21-F513B04A298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88725A-DEC3-4653-8699-BFFB814EACB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CFBB7A-43CD-4E4B-993F-98DE1B719A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04015B-D841-4345-A043-99713680F0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1FC29B-8436-4BD2-BB04-FB887EDF1B7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1BE824-FB35-4362-B3FD-FFBCC9A9ED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275454-25C1-42F4-A284-C7520357FC5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800"/>
            </a:lvl1pPr>
          </a:lstStyle>
          <a:p>
            <a:fld id="{10ED7D80-8232-455E-8010-24B5E931DCF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10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E407B2-0D98-4F6C-AE14-5403C6B23F08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50292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5638800" y="0"/>
          <a:ext cx="3081338" cy="3124200"/>
        </p:xfrm>
        <a:graphic>
          <a:graphicData uri="http://schemas.openxmlformats.org/presentationml/2006/ole">
            <p:oleObj spid="_x0000_s2051" name="Clip" r:id="rId3" imgW="3420360" imgH="3468960" progId="MS_ClipArt_Gallery.2">
              <p:embed/>
            </p:oleObj>
          </a:graphicData>
        </a:graphic>
      </p:graphicFrame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533400" y="3429000"/>
            <a:ext cx="7659688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Hace (mucho) sol.</a:t>
            </a:r>
            <a:br>
              <a:rPr lang="en-US" sz="8000"/>
            </a:br>
            <a:r>
              <a:rPr lang="en-US" sz="8000"/>
              <a:t>Está soleado.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257933-2E06-4FAC-8BA5-5AFCD6E13176}" type="slidenum">
              <a:rPr lang="en-US"/>
              <a:pPr/>
              <a:t>2</a:t>
            </a:fld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0104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4876800"/>
            <a:ext cx="90138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Hace (mucho) viento.</a:t>
            </a:r>
          </a:p>
        </p:txBody>
      </p:sp>
      <p:graphicFrame>
        <p:nvGraphicFramePr>
          <p:cNvPr id="3078" name="Object 6"/>
          <p:cNvGraphicFramePr>
            <a:graphicFrameLocks noChangeAspect="1"/>
          </p:cNvGraphicFramePr>
          <p:nvPr/>
        </p:nvGraphicFramePr>
        <p:xfrm>
          <a:off x="2743200" y="1066800"/>
          <a:ext cx="4038600" cy="3916363"/>
        </p:xfrm>
        <a:graphic>
          <a:graphicData uri="http://schemas.openxmlformats.org/presentationml/2006/ole">
            <p:oleObj spid="_x0000_s3078" name="Clip" r:id="rId3" imgW="952129" imgH="923810" progId="MS_ClipArt_Gallery.2">
              <p:embed/>
            </p:oleObj>
          </a:graphicData>
        </a:graphic>
      </p:graphicFrame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50D3E5-F639-474C-830E-EC26A1BEDF89}" type="slidenum">
              <a:rPr lang="en-US"/>
              <a:pPr/>
              <a:t>3</a:t>
            </a:fld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0104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0" y="4876800"/>
            <a:ext cx="85042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Hace (mucho) calor.</a:t>
            </a:r>
          </a:p>
        </p:txBody>
      </p:sp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2590800" y="1219200"/>
          <a:ext cx="3671888" cy="3468688"/>
        </p:xfrm>
        <a:graphic>
          <a:graphicData uri="http://schemas.openxmlformats.org/presentationml/2006/ole">
            <p:oleObj spid="_x0000_s4102" name="Clip" r:id="rId3" imgW="3670920" imgH="3468960" progId="MS_ClipArt_Gallery.2">
              <p:embed/>
            </p:oleObj>
          </a:graphicData>
        </a:graphic>
      </p:graphicFrame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700CB-B050-43DE-A059-84574928925B}" type="slidenum">
              <a:rPr lang="en-US"/>
              <a:pPr/>
              <a:t>4</a:t>
            </a:fld>
            <a:endParaRPr 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0104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28600" y="4800600"/>
            <a:ext cx="79406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Hace (mucho) frío.</a:t>
            </a:r>
          </a:p>
        </p:txBody>
      </p:sp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2362200" y="930275"/>
          <a:ext cx="3962400" cy="3875088"/>
        </p:xfrm>
        <a:graphic>
          <a:graphicData uri="http://schemas.openxmlformats.org/presentationml/2006/ole">
            <p:oleObj spid="_x0000_s5126" name="Clip" r:id="rId3" imgW="1811520" imgH="1771200" progId="MS_ClipArt_Gallery.2">
              <p:embed/>
            </p:oleObj>
          </a:graphicData>
        </a:graphic>
      </p:graphicFrame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E1E80B-766D-44BD-9677-2C11D2760563}" type="slidenum">
              <a:rPr lang="en-US"/>
              <a:pPr/>
              <a:t>5</a:t>
            </a:fld>
            <a:endParaRPr lang="en-US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0104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762000" y="4953000"/>
            <a:ext cx="78295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Hace buen tiempo.</a:t>
            </a:r>
          </a:p>
        </p:txBody>
      </p:sp>
      <p:graphicFrame>
        <p:nvGraphicFramePr>
          <p:cNvPr id="6150" name="Object 6"/>
          <p:cNvGraphicFramePr>
            <a:graphicFrameLocks noChangeAspect="1"/>
          </p:cNvGraphicFramePr>
          <p:nvPr/>
        </p:nvGraphicFramePr>
        <p:xfrm>
          <a:off x="2819400" y="685800"/>
          <a:ext cx="3268663" cy="4332288"/>
        </p:xfrm>
        <a:graphic>
          <a:graphicData uri="http://schemas.openxmlformats.org/presentationml/2006/ole">
            <p:oleObj spid="_x0000_s6150" name="Clip" r:id="rId3" imgW="3268800" imgH="4331160" progId="MS_ClipArt_Gallery.2">
              <p:embed/>
            </p:oleObj>
          </a:graphicData>
        </a:graphic>
      </p:graphicFrame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304800" y="1447800"/>
            <a:ext cx="2457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/>
              <a:t>70 grados 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02434-FD0F-4371-8FA9-34975686B7C9}" type="slidenum">
              <a:rPr lang="en-US"/>
              <a:pPr/>
              <a:t>6</a:t>
            </a:fld>
            <a:endParaRPr lang="en-US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0104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762000" y="4953000"/>
            <a:ext cx="73787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Hace mal tiempo.</a:t>
            </a:r>
          </a:p>
        </p:txBody>
      </p:sp>
      <p:graphicFrame>
        <p:nvGraphicFramePr>
          <p:cNvPr id="7175" name="Object 7"/>
          <p:cNvGraphicFramePr>
            <a:graphicFrameLocks noChangeAspect="1"/>
          </p:cNvGraphicFramePr>
          <p:nvPr/>
        </p:nvGraphicFramePr>
        <p:xfrm>
          <a:off x="2362200" y="838200"/>
          <a:ext cx="4114800" cy="3751263"/>
        </p:xfrm>
        <a:graphic>
          <a:graphicData uri="http://schemas.openxmlformats.org/presentationml/2006/ole">
            <p:oleObj spid="_x0000_s7175" name="Clip" r:id="rId3" imgW="1936440" imgH="1766160" progId="MS_ClipArt_Gallery.2">
              <p:embed/>
            </p:oleObj>
          </a:graphicData>
        </a:graphic>
      </p:graphicFrame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9065A-E928-4FC9-9ADA-D7EE97529DBD}" type="slidenum">
              <a:rPr lang="en-US"/>
              <a:pPr/>
              <a:t>7</a:t>
            </a:fld>
            <a:endParaRPr lang="en-US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0104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676400" y="5029200"/>
            <a:ext cx="525938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Hace fresco.</a:t>
            </a:r>
          </a:p>
        </p:txBody>
      </p:sp>
      <p:graphicFrame>
        <p:nvGraphicFramePr>
          <p:cNvPr id="9222" name="Object 6"/>
          <p:cNvGraphicFramePr>
            <a:graphicFrameLocks noChangeAspect="1"/>
          </p:cNvGraphicFramePr>
          <p:nvPr/>
        </p:nvGraphicFramePr>
        <p:xfrm>
          <a:off x="2438400" y="762000"/>
          <a:ext cx="3933825" cy="4498975"/>
        </p:xfrm>
        <a:graphic>
          <a:graphicData uri="http://schemas.openxmlformats.org/presentationml/2006/ole">
            <p:oleObj spid="_x0000_s9222" name="Clip" r:id="rId3" imgW="3932640" imgH="4498560" progId="MS_ClipArt_Gallery.2">
              <p:embed/>
            </p:oleObj>
          </a:graphicData>
        </a:graphic>
      </p:graphicFrame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6400800" y="1981200"/>
            <a:ext cx="2457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/>
              <a:t>45 grados 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3869B-3C33-4A94-8079-6303F235304A}" type="slidenum">
              <a:rPr lang="en-US"/>
              <a:pPr/>
              <a:t>8</a:t>
            </a:fld>
            <a:endParaRPr lang="en-US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70104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590800" y="4724400"/>
            <a:ext cx="35972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LL</a:t>
            </a:r>
            <a:r>
              <a:rPr lang="en-US" sz="8000">
                <a:solidFill>
                  <a:schemeClr val="accent2"/>
                </a:solidFill>
              </a:rPr>
              <a:t>ue</a:t>
            </a:r>
            <a:r>
              <a:rPr lang="en-US" sz="8000"/>
              <a:t>ve.</a:t>
            </a:r>
          </a:p>
        </p:txBody>
      </p:sp>
      <p:graphicFrame>
        <p:nvGraphicFramePr>
          <p:cNvPr id="8199" name="Object 7"/>
          <p:cNvGraphicFramePr>
            <a:graphicFrameLocks noChangeAspect="1"/>
          </p:cNvGraphicFramePr>
          <p:nvPr/>
        </p:nvGraphicFramePr>
        <p:xfrm>
          <a:off x="2362200" y="777875"/>
          <a:ext cx="4046538" cy="3910013"/>
        </p:xfrm>
        <a:graphic>
          <a:graphicData uri="http://schemas.openxmlformats.org/presentationml/2006/ole">
            <p:oleObj spid="_x0000_s8199" name="Clip" r:id="rId3" imgW="3589560" imgH="3468960" progId="MS_ClipArt_Gallery.2">
              <p:embed/>
            </p:oleObj>
          </a:graphicData>
        </a:graphic>
      </p:graphicFrame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E86E5-7C26-4C7F-8569-017DD7C2C9DB}" type="slidenum">
              <a:rPr lang="en-US"/>
              <a:pPr/>
              <a:t>9</a:t>
            </a:fld>
            <a:endParaRPr lang="en-US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8768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590800" y="4724400"/>
            <a:ext cx="28638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N</a:t>
            </a:r>
            <a:r>
              <a:rPr lang="en-US" sz="8000">
                <a:solidFill>
                  <a:schemeClr val="accent2"/>
                </a:solidFill>
              </a:rPr>
              <a:t>ie</a:t>
            </a:r>
            <a:r>
              <a:rPr lang="en-US" sz="8000"/>
              <a:t>va.</a:t>
            </a:r>
          </a:p>
        </p:txBody>
      </p:sp>
      <p:graphicFrame>
        <p:nvGraphicFramePr>
          <p:cNvPr id="14336" name="Object 0"/>
          <p:cNvGraphicFramePr>
            <a:graphicFrameLocks noChangeAspect="1"/>
          </p:cNvGraphicFramePr>
          <p:nvPr/>
        </p:nvGraphicFramePr>
        <p:xfrm>
          <a:off x="5791200" y="1066800"/>
          <a:ext cx="2235200" cy="3468688"/>
        </p:xfrm>
        <a:graphic>
          <a:graphicData uri="http://schemas.openxmlformats.org/presentationml/2006/ole">
            <p:oleObj spid="_x0000_s14336" name="Clip" r:id="rId3" imgW="2234520" imgH="3468960" progId="MS_ClipArt_Gallery.2">
              <p:embed/>
            </p:oleObj>
          </a:graphicData>
        </a:graphic>
      </p:graphicFrame>
      <p:graphicFrame>
        <p:nvGraphicFramePr>
          <p:cNvPr id="14337" name="Object 1"/>
          <p:cNvGraphicFramePr>
            <a:graphicFrameLocks noChangeAspect="1"/>
          </p:cNvGraphicFramePr>
          <p:nvPr/>
        </p:nvGraphicFramePr>
        <p:xfrm>
          <a:off x="2209800" y="1066800"/>
          <a:ext cx="3589338" cy="3468688"/>
        </p:xfrm>
        <a:graphic>
          <a:graphicData uri="http://schemas.openxmlformats.org/presentationml/2006/ole">
            <p:oleObj spid="_x0000_s14337" name="Clip" r:id="rId4" imgW="3589560" imgH="3468960" progId="MS_ClipArt_Gallery.2">
              <p:embed/>
            </p:oleObj>
          </a:graphicData>
        </a:graphic>
      </p:graphicFrame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67CBA-AEEB-409D-9E8C-9B4D1C73A468}" type="slidenum">
              <a:rPr lang="en-US"/>
              <a:pPr/>
              <a:t>10</a:t>
            </a:fld>
            <a:endParaRPr lang="en-US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8768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676400" y="4495800"/>
            <a:ext cx="5715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Está nublado.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553200" y="6216650"/>
            <a:ext cx="1720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/>
              <a:t>El fin....</a:t>
            </a:r>
          </a:p>
        </p:txBody>
      </p:sp>
      <p:graphicFrame>
        <p:nvGraphicFramePr>
          <p:cNvPr id="12294" name="Object 6"/>
          <p:cNvGraphicFramePr>
            <a:graphicFrameLocks noChangeAspect="1"/>
          </p:cNvGraphicFramePr>
          <p:nvPr/>
        </p:nvGraphicFramePr>
        <p:xfrm>
          <a:off x="1905000" y="1125538"/>
          <a:ext cx="5715000" cy="3238500"/>
        </p:xfrm>
        <a:graphic>
          <a:graphicData uri="http://schemas.openxmlformats.org/presentationml/2006/ole">
            <p:oleObj spid="_x0000_s12294" name="Clip" r:id="rId3" imgW="964440" imgH="546480" progId="MS_ClipArt_Gallery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CCFF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2AF3F-3C07-4D34-AB3A-BD21F2024667}" type="slidenum">
              <a:rPr lang="en-US"/>
              <a:pPr/>
              <a:t>11</a:t>
            </a:fld>
            <a:endParaRPr lang="en-US"/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876800" cy="762000"/>
          </a:xfrm>
        </p:spPr>
        <p:txBody>
          <a:bodyPr/>
          <a:lstStyle/>
          <a:p>
            <a:pPr algn="l"/>
            <a:r>
              <a:rPr lang="en-US"/>
              <a:t>¿Qué tiempo hace?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676400" y="3276600"/>
            <a:ext cx="6503988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8000"/>
              <a:t>Está despejado.</a:t>
            </a:r>
          </a:p>
          <a:p>
            <a:r>
              <a:rPr lang="en-US" sz="8000"/>
              <a:t>(no hay nubes)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276600" y="6400800"/>
            <a:ext cx="1768475" cy="4572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FF9900"/>
                </a:solidFill>
              </a:rPr>
              <a:t>U3E3 p. 220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715000" y="5943600"/>
            <a:ext cx="17208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/>
              <a:t>El fin....</a:t>
            </a:r>
          </a:p>
        </p:txBody>
      </p:sp>
      <p:graphicFrame>
        <p:nvGraphicFramePr>
          <p:cNvPr id="13319" name="Object 7"/>
          <p:cNvGraphicFramePr>
            <a:graphicFrameLocks noChangeAspect="1"/>
          </p:cNvGraphicFramePr>
          <p:nvPr/>
        </p:nvGraphicFramePr>
        <p:xfrm>
          <a:off x="5410200" y="304800"/>
          <a:ext cx="3081338" cy="3124200"/>
        </p:xfrm>
        <a:graphic>
          <a:graphicData uri="http://schemas.openxmlformats.org/presentationml/2006/ole">
            <p:oleObj spid="_x0000_s13319" name="Clip" r:id="rId3" imgW="3420360" imgH="3468960" progId="MS_ClipArt_Gallery.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</p:bldLst>
  </p:timing>
</p:sld>
</file>

<file path=ppt/theme/theme1.xml><?xml version="1.0" encoding="utf-8"?>
<a:theme xmlns:a="http://schemas.openxmlformats.org/drawingml/2006/main" name="Blank Presentation.pot">
  <a:themeElements>
    <a:clrScheme name="Blank Presentation.po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.po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39</TotalTime>
  <Words>107</Words>
  <Application>Microsoft PowerPoint</Application>
  <PresentationFormat>On-screen Show (4:3)</PresentationFormat>
  <Paragraphs>38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1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Times New Roman</vt:lpstr>
      <vt:lpstr>Blank Presentation.pot</vt:lpstr>
      <vt:lpstr>Microsoft Clip Gallery</vt:lpstr>
      <vt:lpstr>¿Qué tiempo hace?</vt:lpstr>
      <vt:lpstr>¿Qué tiempo hace?</vt:lpstr>
      <vt:lpstr>¿Qué tiempo hace?</vt:lpstr>
      <vt:lpstr>¿Qué tiempo hace?</vt:lpstr>
      <vt:lpstr>¿Qué tiempo hace?</vt:lpstr>
      <vt:lpstr>¿Qué tiempo hace?</vt:lpstr>
      <vt:lpstr>¿Qué tiempo hace?</vt:lpstr>
      <vt:lpstr>¿Qué tiempo hace?</vt:lpstr>
      <vt:lpstr>¿Qué tiempo hace?</vt:lpstr>
      <vt:lpstr>¿Qué tiempo hace?</vt:lpstr>
      <vt:lpstr>¿Qué tiempo hace?</vt:lpstr>
    </vt:vector>
  </TitlesOfParts>
  <Company>District 219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¿Qué tiempo hace?</dc:title>
  <dc:creator>davmal</dc:creator>
  <cp:lastModifiedBy>dawjac</cp:lastModifiedBy>
  <cp:revision>11</cp:revision>
  <dcterms:created xsi:type="dcterms:W3CDTF">2001-02-12T23:23:40Z</dcterms:created>
  <dcterms:modified xsi:type="dcterms:W3CDTF">2003-05-19T13:21:36Z</dcterms:modified>
</cp:coreProperties>
</file>